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22-Jul-17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54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295400" y="609600"/>
            <a:ext cx="5867400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86200" y="152400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Building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52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9600" y="533400"/>
            <a:ext cx="7899400" cy="5924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0"/>
            <a:ext cx="1280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Living room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itchen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85800" y="533400"/>
            <a:ext cx="7772400" cy="61099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86200" y="0"/>
            <a:ext cx="888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Kitchen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53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9600" y="533400"/>
            <a:ext cx="8001000" cy="6000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0" y="0"/>
            <a:ext cx="10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Bedroom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53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04800" y="381000"/>
            <a:ext cx="4800600" cy="3200400"/>
          </a:xfrm>
          <a:prstGeom prst="rect">
            <a:avLst/>
          </a:prstGeom>
        </p:spPr>
      </p:pic>
      <p:pic>
        <p:nvPicPr>
          <p:cNvPr id="3" name="Picture 2" descr="P100052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91000" y="3733800"/>
            <a:ext cx="4698999" cy="29384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3800" y="0"/>
            <a:ext cx="1121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Bathroom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2</cp:revision>
  <dcterms:created xsi:type="dcterms:W3CDTF">2006-08-16T00:00:00Z</dcterms:created>
  <dcterms:modified xsi:type="dcterms:W3CDTF">2017-07-22T13:14:48Z</dcterms:modified>
</cp:coreProperties>
</file>